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7"/>
  </p:notesMasterIdLst>
  <p:sldIdLst>
    <p:sldId id="256" r:id="rId5"/>
    <p:sldId id="257" r:id="rId6"/>
  </p:sldIdLst>
  <p:sldSz cx="12839700" cy="721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1E1E1E"/>
        </a:solidFill>
        <a:effectLst/>
        <a:uFillTx/>
        <a:latin typeface="+mn-lt"/>
        <a:ea typeface="+mn-ea"/>
        <a:cs typeface="+mn-cs"/>
        <a:sym typeface="Helvetica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1E1E1E"/>
        </a:solidFill>
        <a:effectLst/>
        <a:uFillTx/>
        <a:latin typeface="+mn-lt"/>
        <a:ea typeface="+mn-ea"/>
        <a:cs typeface="+mn-cs"/>
        <a:sym typeface="Helvetica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1E1E1E"/>
        </a:solidFill>
        <a:effectLst/>
        <a:uFillTx/>
        <a:latin typeface="+mn-lt"/>
        <a:ea typeface="+mn-ea"/>
        <a:cs typeface="+mn-cs"/>
        <a:sym typeface="Helvetica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1E1E1E"/>
        </a:solidFill>
        <a:effectLst/>
        <a:uFillTx/>
        <a:latin typeface="+mn-lt"/>
        <a:ea typeface="+mn-ea"/>
        <a:cs typeface="+mn-cs"/>
        <a:sym typeface="Helvetica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1E1E1E"/>
        </a:solidFill>
        <a:effectLst/>
        <a:uFillTx/>
        <a:latin typeface="+mn-lt"/>
        <a:ea typeface="+mn-ea"/>
        <a:cs typeface="+mn-cs"/>
        <a:sym typeface="Helvetica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1E1E1E"/>
        </a:solidFill>
        <a:effectLst/>
        <a:uFillTx/>
        <a:latin typeface="+mn-lt"/>
        <a:ea typeface="+mn-ea"/>
        <a:cs typeface="+mn-cs"/>
        <a:sym typeface="Helvetica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1E1E1E"/>
        </a:solidFill>
        <a:effectLst/>
        <a:uFillTx/>
        <a:latin typeface="+mn-lt"/>
        <a:ea typeface="+mn-ea"/>
        <a:cs typeface="+mn-cs"/>
        <a:sym typeface="Helvetica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1E1E1E"/>
        </a:solidFill>
        <a:effectLst/>
        <a:uFillTx/>
        <a:latin typeface="+mn-lt"/>
        <a:ea typeface="+mn-ea"/>
        <a:cs typeface="+mn-cs"/>
        <a:sym typeface="Helvetica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1E1E1E"/>
        </a:solidFill>
        <a:effectLst/>
        <a:uFillTx/>
        <a:latin typeface="+mn-lt"/>
        <a:ea typeface="+mn-ea"/>
        <a:cs typeface="+mn-cs"/>
        <a:sym typeface="Helvetica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AA1"/>
    <a:srgbClr val="0F135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1E1E1E"/>
        </a:fontRef>
        <a:srgbClr val="1E1E1E"/>
      </a:tcTxStyle>
      <a:tcStyle>
        <a:tcBdr>
          <a:left>
            <a:ln w="12700" cap="flat">
              <a:solidFill>
                <a:schemeClr val="accent1"/>
              </a:solidFill>
              <a:prstDash val="solid"/>
              <a:round/>
            </a:ln>
          </a:left>
          <a:right>
            <a:ln w="12700" cap="flat">
              <a:solidFill>
                <a:schemeClr val="accent1"/>
              </a:solidFill>
              <a:prstDash val="solid"/>
              <a:round/>
            </a:ln>
          </a:right>
          <a:top>
            <a:ln w="12700" cap="flat">
              <a:solidFill>
                <a:schemeClr val="accent1"/>
              </a:solidFill>
              <a:prstDash val="solid"/>
              <a:round/>
            </a:ln>
          </a:top>
          <a:bottom>
            <a:ln w="12700" cap="flat">
              <a:solidFill>
                <a:schemeClr val="accent1"/>
              </a:solidFill>
              <a:prstDash val="solid"/>
              <a:round/>
            </a:ln>
          </a:bottom>
          <a:insideH>
            <a:ln w="12700" cap="flat">
              <a:solidFill>
                <a:schemeClr val="accent1"/>
              </a:solidFill>
              <a:prstDash val="solid"/>
              <a:round/>
            </a:ln>
          </a:insideH>
          <a:insideV>
            <a:ln w="12700" cap="flat">
              <a:solidFill>
                <a:schemeClr val="accent1"/>
              </a:solidFill>
              <a:prstDash val="solid"/>
              <a:round/>
            </a:ln>
          </a:insideV>
        </a:tcBdr>
        <a:fill>
          <a:solidFill>
            <a:schemeClr val="accent6">
              <a:lumOff val="41392"/>
            </a:schemeClr>
          </a:solidFill>
        </a:fill>
      </a:tcStyle>
    </a:wholeTbl>
    <a:band2H>
      <a:tcTxStyle/>
      <a:tcStyle>
        <a:tcBdr/>
        <a:fill>
          <a:solidFill>
            <a:srgbClr val="F8F8F8"/>
          </a:solidFill>
        </a:fill>
      </a:tcStyle>
    </a:band2H>
    <a:firstCol>
      <a:tcTxStyle b="on" i="off">
        <a:fontRef idx="minor">
          <a:schemeClr val="accent1"/>
        </a:fontRef>
        <a:schemeClr val="accent1"/>
      </a:tcTxStyle>
      <a:tcStyle>
        <a:tcBdr>
          <a:left>
            <a:ln w="12700" cap="flat">
              <a:solidFill>
                <a:schemeClr val="accent1"/>
              </a:solidFill>
              <a:prstDash val="solid"/>
              <a:round/>
            </a:ln>
          </a:left>
          <a:right>
            <a:ln w="12700" cap="flat">
              <a:solidFill>
                <a:schemeClr val="accent1"/>
              </a:solidFill>
              <a:prstDash val="solid"/>
              <a:round/>
            </a:ln>
          </a:right>
          <a:top>
            <a:ln w="12700" cap="flat">
              <a:solidFill>
                <a:schemeClr val="accent1"/>
              </a:solidFill>
              <a:prstDash val="solid"/>
              <a:round/>
            </a:ln>
          </a:top>
          <a:bottom>
            <a:ln w="12700" cap="flat">
              <a:solidFill>
                <a:schemeClr val="accent1"/>
              </a:solidFill>
              <a:prstDash val="solid"/>
              <a:round/>
            </a:ln>
          </a:bottom>
          <a:insideH>
            <a:ln w="12700" cap="flat">
              <a:solidFill>
                <a:schemeClr val="accent1"/>
              </a:solidFill>
              <a:prstDash val="solid"/>
              <a:round/>
            </a:ln>
          </a:insideH>
          <a:insideV>
            <a:ln w="12700" cap="flat">
              <a:solidFill>
                <a:schemeClr val="accent1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chemeClr val="accent1"/>
        </a:fontRef>
        <a:schemeClr val="accent1"/>
      </a:tcTxStyle>
      <a:tcStyle>
        <a:tcBdr>
          <a:left>
            <a:ln w="12700" cap="flat">
              <a:solidFill>
                <a:schemeClr val="accent1"/>
              </a:solidFill>
              <a:prstDash val="solid"/>
              <a:round/>
            </a:ln>
          </a:left>
          <a:right>
            <a:ln w="12700" cap="flat">
              <a:solidFill>
                <a:schemeClr val="accent1"/>
              </a:solidFill>
              <a:prstDash val="solid"/>
              <a:round/>
            </a:ln>
          </a:right>
          <a:top>
            <a:ln w="38100" cap="flat">
              <a:solidFill>
                <a:schemeClr val="accent1"/>
              </a:solidFill>
              <a:prstDash val="solid"/>
              <a:round/>
            </a:ln>
          </a:top>
          <a:bottom>
            <a:ln w="12700" cap="flat">
              <a:solidFill>
                <a:schemeClr val="accent1"/>
              </a:solidFill>
              <a:prstDash val="solid"/>
              <a:round/>
            </a:ln>
          </a:bottom>
          <a:insideH>
            <a:ln w="12700" cap="flat">
              <a:solidFill>
                <a:schemeClr val="accent1"/>
              </a:solidFill>
              <a:prstDash val="solid"/>
              <a:round/>
            </a:ln>
          </a:insideH>
          <a:insideV>
            <a:ln w="12700" cap="flat">
              <a:solidFill>
                <a:schemeClr val="accent1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chemeClr val="accent1"/>
        </a:fontRef>
        <a:schemeClr val="accent1"/>
      </a:tcTxStyle>
      <a:tcStyle>
        <a:tcBdr>
          <a:left>
            <a:ln w="12700" cap="flat">
              <a:solidFill>
                <a:schemeClr val="accent1"/>
              </a:solidFill>
              <a:prstDash val="solid"/>
              <a:round/>
            </a:ln>
          </a:left>
          <a:right>
            <a:ln w="12700" cap="flat">
              <a:solidFill>
                <a:schemeClr val="accent1"/>
              </a:solidFill>
              <a:prstDash val="solid"/>
              <a:round/>
            </a:ln>
          </a:right>
          <a:top>
            <a:ln w="12700" cap="flat">
              <a:solidFill>
                <a:schemeClr val="accent1"/>
              </a:solidFill>
              <a:prstDash val="solid"/>
              <a:round/>
            </a:ln>
          </a:top>
          <a:bottom>
            <a:ln w="38100" cap="flat">
              <a:solidFill>
                <a:schemeClr val="accent1"/>
              </a:solidFill>
              <a:prstDash val="solid"/>
              <a:round/>
            </a:ln>
          </a:bottom>
          <a:insideH>
            <a:ln w="12700" cap="flat">
              <a:solidFill>
                <a:schemeClr val="accent1"/>
              </a:solidFill>
              <a:prstDash val="solid"/>
              <a:round/>
            </a:ln>
          </a:insideH>
          <a:insideV>
            <a:ln w="12700" cap="flat">
              <a:solidFill>
                <a:schemeClr val="accent1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1E1E1E"/>
        </a:fontRef>
        <a:srgbClr val="1E1E1E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>
              <a:lumOff val="41392"/>
            </a:schemeClr>
          </a:solidFill>
        </a:fill>
      </a:tcStyle>
    </a:wholeTbl>
    <a:band2H>
      <a:tcTxStyle/>
      <a:tcStyle>
        <a:tcBdr/>
        <a:fill>
          <a:solidFill>
            <a:srgbClr val="F8F8F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1E1E1E"/>
        </a:fontRef>
        <a:srgbClr val="1E1E1E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1DD"/>
          </a:solidFill>
        </a:fill>
      </a:tcStyle>
    </a:wholeTbl>
    <a:band2H>
      <a:tcTxStyle/>
      <a:tcStyle>
        <a:tcBdr/>
        <a:fill>
          <a:solidFill>
            <a:srgbClr val="E6EAE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1E1E1E"/>
        </a:fontRef>
        <a:srgbClr val="1E1E1E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9D9D9"/>
          </a:solidFill>
        </a:fill>
      </a:tcStyle>
    </a:wholeTbl>
    <a:band2H>
      <a:tcTxStyle/>
      <a:tcStyle>
        <a:tcBdr/>
        <a:fill>
          <a:solidFill>
            <a:srgbClr val="EDEDED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1E1E1E"/>
        </a:fontRef>
        <a:srgbClr val="1E1E1E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7E7E7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1E1E1E"/>
        </a:fontRef>
        <a:srgbClr val="1E1E1E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1E1E1E"/>
              </a:solidFill>
              <a:prstDash val="solid"/>
              <a:round/>
            </a:ln>
          </a:top>
          <a:bottom>
            <a:ln w="25400" cap="flat">
              <a:solidFill>
                <a:srgbClr val="1E1E1E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1E1E1E"/>
              </a:solidFill>
              <a:prstDash val="solid"/>
              <a:round/>
            </a:ln>
          </a:top>
          <a:bottom>
            <a:ln w="25400" cap="flat">
              <a:solidFill>
                <a:srgbClr val="1E1E1E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1E1E1E"/>
        </a:fontRef>
        <a:srgbClr val="1E1E1E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BCBCB"/>
          </a:solidFill>
        </a:fill>
      </a:tcStyle>
    </a:wholeTbl>
    <a:band2H>
      <a:tcTxStyle/>
      <a:tcStyle>
        <a:tcBdr/>
        <a:fill>
          <a:solidFill>
            <a:srgbClr val="E7E7E7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1E1E1E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1E1E1E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1E1E1E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508"/>
    <p:restoredTop sz="94694"/>
  </p:normalViewPr>
  <p:slideViewPr>
    <p:cSldViewPr snapToGrid="0">
      <p:cViewPr varScale="1">
        <p:scale>
          <a:sx n="70" d="100"/>
          <a:sy n="70" d="100"/>
        </p:scale>
        <p:origin x="80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Shape 219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20" name="Shape 220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Calibri"/>
      </a:defRPr>
    </a:lvl1pPr>
    <a:lvl2pPr indent="228600" latinLnBrk="0">
      <a:defRPr sz="1200">
        <a:latin typeface="+mj-lt"/>
        <a:ea typeface="+mj-ea"/>
        <a:cs typeface="+mj-cs"/>
        <a:sym typeface="Calibri"/>
      </a:defRPr>
    </a:lvl2pPr>
    <a:lvl3pPr indent="457200" latinLnBrk="0">
      <a:defRPr sz="1200">
        <a:latin typeface="+mj-lt"/>
        <a:ea typeface="+mj-ea"/>
        <a:cs typeface="+mj-cs"/>
        <a:sym typeface="Calibri"/>
      </a:defRPr>
    </a:lvl3pPr>
    <a:lvl4pPr indent="685800" latinLnBrk="0">
      <a:defRPr sz="1200">
        <a:latin typeface="+mj-lt"/>
        <a:ea typeface="+mj-ea"/>
        <a:cs typeface="+mj-cs"/>
        <a:sym typeface="Calibri"/>
      </a:defRPr>
    </a:lvl4pPr>
    <a:lvl5pPr indent="914400" latinLnBrk="0">
      <a:defRPr sz="1200">
        <a:latin typeface="+mj-lt"/>
        <a:ea typeface="+mj-ea"/>
        <a:cs typeface="+mj-cs"/>
        <a:sym typeface="Calibri"/>
      </a:defRPr>
    </a:lvl5pPr>
    <a:lvl6pPr indent="1143000" latinLnBrk="0">
      <a:defRPr sz="1200">
        <a:latin typeface="+mj-lt"/>
        <a:ea typeface="+mj-ea"/>
        <a:cs typeface="+mj-cs"/>
        <a:sym typeface="Calibri"/>
      </a:defRPr>
    </a:lvl6pPr>
    <a:lvl7pPr indent="1371600" latinLnBrk="0">
      <a:defRPr sz="1200">
        <a:latin typeface="+mj-lt"/>
        <a:ea typeface="+mj-ea"/>
        <a:cs typeface="+mj-cs"/>
        <a:sym typeface="Calibri"/>
      </a:defRPr>
    </a:lvl7pPr>
    <a:lvl8pPr indent="1600200" latinLnBrk="0">
      <a:defRPr sz="1200">
        <a:latin typeface="+mj-lt"/>
        <a:ea typeface="+mj-ea"/>
        <a:cs typeface="+mj-cs"/>
        <a:sym typeface="Calibri"/>
      </a:defRPr>
    </a:lvl8pPr>
    <a:lvl9pPr indent="1828800" latinLnBrk="0">
      <a:defRPr sz="1200">
        <a:latin typeface="+mj-lt"/>
        <a:ea typeface="+mj-ea"/>
        <a:cs typeface="+mj-cs"/>
        <a:sym typeface="Calibri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77825" y="685800"/>
            <a:ext cx="610235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49925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Cover Slide No Picture NE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bg-image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1403550"/>
            <a:ext cx="12838176" cy="4413421"/>
          </a:xfrm>
          <a:prstGeom prst="rect">
            <a:avLst/>
          </a:prstGeom>
          <a:ln w="12700">
            <a:miter lim="400000"/>
          </a:ln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7AFE555E-8B91-A47A-5FB9-D2FB897AA49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193227" y="2157496"/>
            <a:ext cx="2898608" cy="2898608"/>
          </a:xfrm>
          <a:prstGeom prst="ellipse">
            <a:avLst/>
          </a:prstGeom>
          <a:ln w="76200">
            <a:solidFill>
              <a:srgbClr val="00AAA1"/>
            </a:solidFill>
          </a:ln>
        </p:spPr>
      </p:pic>
      <p:pic>
        <p:nvPicPr>
          <p:cNvPr id="14" name="Picture 13" descr="Shape&#10;&#10;Description automatically generated with medium confidence">
            <a:extLst>
              <a:ext uri="{FF2B5EF4-FFF2-40B4-BE49-F238E27FC236}">
                <a16:creationId xmlns:a16="http://schemas.microsoft.com/office/drawing/2014/main" id="{0AA643DB-5D07-E24C-E455-7A022191DCDC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096" y="510332"/>
            <a:ext cx="1874303" cy="410943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F438EDBC-62BA-D1EC-BC0E-A96EA6081B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83187" y="3011554"/>
            <a:ext cx="6476126" cy="128368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333A62-6A94-BAE6-5B3A-47DB0F60981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783138" y="4655982"/>
            <a:ext cx="6475412" cy="1154067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rgbClr val="00AAA1"/>
                </a:solidFill>
              </a:defRPr>
            </a:lvl1pPr>
            <a:lvl2pPr marL="455612" indent="0">
              <a:buNone/>
              <a:defRPr sz="2400" b="1">
                <a:solidFill>
                  <a:srgbClr val="00AAA1"/>
                </a:solidFill>
              </a:defRPr>
            </a:lvl2pPr>
            <a:lvl3pPr marL="765175" indent="0">
              <a:buNone/>
              <a:defRPr sz="2400" b="1">
                <a:solidFill>
                  <a:srgbClr val="00AAA1"/>
                </a:solidFill>
              </a:defRPr>
            </a:lvl3pPr>
            <a:lvl4pPr marL="1243586" indent="0">
              <a:buNone/>
              <a:defRPr sz="2400" b="1">
                <a:solidFill>
                  <a:srgbClr val="00AAA1"/>
                </a:solidFill>
              </a:defRPr>
            </a:lvl4pPr>
            <a:lvl5pPr marL="1962668" indent="0">
              <a:buNone/>
              <a:defRPr sz="2400" b="1">
                <a:solidFill>
                  <a:srgbClr val="00AAA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over Slide No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Background pattern&#10;&#10;Description automatically generated">
            <a:extLst>
              <a:ext uri="{FF2B5EF4-FFF2-40B4-BE49-F238E27FC236}">
                <a16:creationId xmlns:a16="http://schemas.microsoft.com/office/drawing/2014/main" id="{005F3B6F-29E4-3D3C-CD0F-2DBD039FE60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886"/>
          <a:stretch/>
        </p:blipFill>
        <p:spPr>
          <a:xfrm>
            <a:off x="376516" y="358773"/>
            <a:ext cx="12130488" cy="6127889"/>
          </a:xfrm>
          <a:prstGeom prst="rect">
            <a:avLst/>
          </a:prstGeom>
        </p:spPr>
      </p:pic>
      <p:sp>
        <p:nvSpPr>
          <p:cNvPr id="51" name="Title Text"/>
          <p:cNvSpPr txBox="1">
            <a:spLocks noGrp="1"/>
          </p:cNvSpPr>
          <p:nvPr>
            <p:ph type="title"/>
          </p:nvPr>
        </p:nvSpPr>
        <p:spPr>
          <a:xfrm>
            <a:off x="933562" y="1618488"/>
            <a:ext cx="5085401" cy="621108"/>
          </a:xfrm>
          <a:prstGeom prst="rect">
            <a:avLst/>
          </a:prstGeom>
        </p:spPr>
        <p:txBody>
          <a:bodyPr/>
          <a:lstStyle>
            <a:lvl1pPr>
              <a:defRPr sz="4600">
                <a:solidFill>
                  <a:srgbClr val="FFFFFF"/>
                </a:solidFill>
              </a:defRPr>
            </a:lvl1pPr>
          </a:lstStyle>
          <a:p>
            <a:r>
              <a:rPr dirty="0"/>
              <a:t>Title Text</a:t>
            </a:r>
          </a:p>
        </p:txBody>
      </p:sp>
      <p:sp>
        <p:nvSpPr>
          <p:cNvPr id="5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933562" y="5333781"/>
            <a:ext cx="5085403" cy="56313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spcBef>
                <a:spcPts val="900"/>
              </a:spcBef>
              <a:buClrTx/>
              <a:buSzTx/>
              <a:buFontTx/>
              <a:buNone/>
              <a:defRPr sz="2000" b="1">
                <a:solidFill>
                  <a:srgbClr val="FFFFF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Roboto Slab"/>
              </a:defRPr>
            </a:lvl1pPr>
            <a:lvl2pPr marL="0" indent="0">
              <a:spcBef>
                <a:spcPts val="900"/>
              </a:spcBef>
              <a:buClrTx/>
              <a:buSzTx/>
              <a:buFontTx/>
              <a:buNone/>
              <a:defRPr sz="2000" b="1">
                <a:solidFill>
                  <a:srgbClr val="FFFFF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Roboto Slab"/>
              </a:defRPr>
            </a:lvl2pPr>
            <a:lvl3pPr marL="0" indent="0">
              <a:spcBef>
                <a:spcPts val="900"/>
              </a:spcBef>
              <a:buClrTx/>
              <a:buSzTx/>
              <a:buFontTx/>
              <a:buNone/>
              <a:defRPr sz="2000" b="1">
                <a:solidFill>
                  <a:srgbClr val="FFFFF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Roboto Slab"/>
              </a:defRPr>
            </a:lvl3pPr>
            <a:lvl4pPr marL="0" indent="0">
              <a:spcBef>
                <a:spcPts val="900"/>
              </a:spcBef>
              <a:buClrTx/>
              <a:buSzTx/>
              <a:buFontTx/>
              <a:buNone/>
              <a:defRPr sz="2000" b="1">
                <a:solidFill>
                  <a:srgbClr val="FFFFF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Roboto Slab"/>
              </a:defRPr>
            </a:lvl4pPr>
            <a:lvl5pPr marL="0" indent="0">
              <a:spcBef>
                <a:spcPts val="900"/>
              </a:spcBef>
              <a:buClrTx/>
              <a:buSzTx/>
              <a:buFontTx/>
              <a:buNone/>
              <a:defRPr sz="2000" b="1">
                <a:solidFill>
                  <a:srgbClr val="FFFFF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Roboto Slab"/>
              </a:defRPr>
            </a:lvl5pPr>
          </a:lstStyle>
          <a:p>
            <a:r>
              <a:rPr dirty="0"/>
              <a:t>Body Level One</a:t>
            </a:r>
          </a:p>
          <a:p>
            <a:pPr lvl="1"/>
            <a:r>
              <a:rPr dirty="0"/>
              <a:t>Body Level Two</a:t>
            </a:r>
          </a:p>
          <a:p>
            <a:pPr lvl="2"/>
            <a:r>
              <a:rPr dirty="0"/>
              <a:t>Body Level Three</a:t>
            </a:r>
          </a:p>
          <a:p>
            <a:pPr lvl="3"/>
            <a:r>
              <a:rPr dirty="0"/>
              <a:t>Body Level Four</a:t>
            </a:r>
          </a:p>
          <a:p>
            <a:pPr lvl="4"/>
            <a:r>
              <a:rPr dirty="0"/>
              <a:t>Body Level Five</a:t>
            </a:r>
          </a:p>
        </p:txBody>
      </p:sp>
      <p:sp>
        <p:nvSpPr>
          <p:cNvPr id="53" name="Text Placeholder 35"/>
          <p:cNvSpPr>
            <a:spLocks noGrp="1"/>
          </p:cNvSpPr>
          <p:nvPr>
            <p:ph type="body" sz="quarter" idx="21" hasCustomPrompt="1"/>
          </p:nvPr>
        </p:nvSpPr>
        <p:spPr>
          <a:xfrm>
            <a:off x="376516" y="6640448"/>
            <a:ext cx="4141791" cy="288927"/>
          </a:xfrm>
          <a:prstGeom prst="rect">
            <a:avLst/>
          </a:prstGeom>
        </p:spPr>
        <p:txBody>
          <a:bodyPr lIns="0" tIns="0" rIns="0" bIns="0" anchor="b"/>
          <a:lstStyle>
            <a:lvl1pPr marL="0" indent="0">
              <a:spcBef>
                <a:spcPts val="700"/>
              </a:spcBef>
              <a:buClrTx/>
              <a:buSzTx/>
              <a:buFontTx/>
              <a:buNone/>
              <a:defRPr sz="160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Roboto Slab"/>
              </a:defRPr>
            </a:lvl1pPr>
          </a:lstStyle>
          <a:p>
            <a:r>
              <a:rPr dirty="0"/>
              <a:t>Insert Date Here</a:t>
            </a:r>
          </a:p>
        </p:txBody>
      </p:sp>
      <p:pic>
        <p:nvPicPr>
          <p:cNvPr id="3" name="Picture 2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9AC73E14-05EA-BDF3-5A02-921ACE03788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562" y="1013139"/>
            <a:ext cx="1874301" cy="410943"/>
          </a:xfrm>
          <a:prstGeom prst="rect">
            <a:avLst/>
          </a:prstGeom>
        </p:spPr>
      </p:pic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ackground pattern&#10;&#10;Description automatically generated">
            <a:extLst>
              <a:ext uri="{FF2B5EF4-FFF2-40B4-BE49-F238E27FC236}">
                <a16:creationId xmlns:a16="http://schemas.microsoft.com/office/drawing/2014/main" id="{62F4CBF7-3BAD-61EF-33E8-5216F4DA178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39" t="848" r="22615" b="-1"/>
          <a:stretch/>
        </p:blipFill>
        <p:spPr>
          <a:xfrm>
            <a:off x="1" y="-1"/>
            <a:ext cx="1879602" cy="7223125"/>
          </a:xfrm>
          <a:prstGeom prst="rect">
            <a:avLst/>
          </a:prstGeom>
        </p:spPr>
      </p:pic>
      <p:sp>
        <p:nvSpPr>
          <p:cNvPr id="65" name="Rectangle 15"/>
          <p:cNvSpPr/>
          <p:nvPr/>
        </p:nvSpPr>
        <p:spPr>
          <a:xfrm>
            <a:off x="1885836" y="620396"/>
            <a:ext cx="10955453" cy="6602729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36000" tIns="36000" rIns="36000" bIns="36000" anchor="ctr">
            <a:normAutofit/>
          </a:bodyPr>
          <a:lstStyle/>
          <a:p>
            <a:pPr algn="ctr">
              <a:defRPr sz="2000" b="1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pPr>
            <a:endParaRPr/>
          </a:p>
        </p:txBody>
      </p:sp>
      <p:sp>
        <p:nvSpPr>
          <p:cNvPr id="66" name="Click to add Section title"/>
          <p:cNvSpPr txBox="1">
            <a:spLocks noGrp="1"/>
          </p:cNvSpPr>
          <p:nvPr>
            <p:ph type="title" hasCustomPrompt="1"/>
          </p:nvPr>
        </p:nvSpPr>
        <p:spPr>
          <a:xfrm>
            <a:off x="2478657" y="924570"/>
            <a:ext cx="8680410" cy="164610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 b="1">
                <a:solidFill>
                  <a:schemeClr val="tx1"/>
                </a:solidFill>
              </a:defRPr>
            </a:lvl1pPr>
          </a:lstStyle>
          <a:p>
            <a:r>
              <a:rPr dirty="0"/>
              <a:t>Click to add Section title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2478657" y="2874848"/>
            <a:ext cx="6791864" cy="2825487"/>
          </a:xfrm>
          <a:prstGeom prst="rect">
            <a:avLst/>
          </a:prstGeom>
        </p:spPr>
        <p:txBody>
          <a:bodyPr lIns="0" tIns="0" rIns="0" bIns="0" anchor="b"/>
          <a:lstStyle>
            <a:lvl1pPr marL="0" indent="0">
              <a:spcBef>
                <a:spcPts val="1300"/>
              </a:spcBef>
              <a:buClrTx/>
              <a:buSzTx/>
              <a:buFontTx/>
              <a:buNone/>
              <a:defRPr sz="2800">
                <a:solidFill>
                  <a:schemeClr val="tx1"/>
                </a:solidFill>
              </a:defRPr>
            </a:lvl1pPr>
            <a:lvl2pPr marL="0" indent="0">
              <a:spcBef>
                <a:spcPts val="1300"/>
              </a:spcBef>
              <a:buClrTx/>
              <a:buSzTx/>
              <a:buFontTx/>
              <a:buNone/>
              <a:defRPr sz="2800">
                <a:solidFill>
                  <a:schemeClr val="tx1"/>
                </a:solidFill>
              </a:defRPr>
            </a:lvl2pPr>
            <a:lvl3pPr marL="0" indent="0">
              <a:spcBef>
                <a:spcPts val="1300"/>
              </a:spcBef>
              <a:buClrTx/>
              <a:buSzTx/>
              <a:buFontTx/>
              <a:buNone/>
              <a:defRPr sz="2800">
                <a:solidFill>
                  <a:schemeClr val="tx1"/>
                </a:solidFill>
              </a:defRPr>
            </a:lvl3pPr>
            <a:lvl4pPr marL="0" indent="0">
              <a:spcBef>
                <a:spcPts val="1300"/>
              </a:spcBef>
              <a:buClrTx/>
              <a:buSzTx/>
              <a:buFontTx/>
              <a:buNone/>
              <a:defRPr sz="2800">
                <a:solidFill>
                  <a:schemeClr val="tx1"/>
                </a:solidFill>
              </a:defRPr>
            </a:lvl4pPr>
            <a:lvl5pPr marL="0" indent="0">
              <a:spcBef>
                <a:spcPts val="1300"/>
              </a:spcBef>
              <a:buClrTx/>
              <a:buSzTx/>
              <a:buFontTx/>
              <a:buNone/>
              <a:defRPr sz="2800">
                <a:solidFill>
                  <a:schemeClr val="tx1"/>
                </a:solidFill>
              </a:defRPr>
            </a:lvl5pPr>
          </a:lstStyle>
          <a:p>
            <a:r>
              <a:rPr dirty="0"/>
              <a:t>Click to add subtitle</a:t>
            </a:r>
          </a:p>
          <a:p>
            <a:pPr lvl="1"/>
            <a:endParaRPr dirty="0"/>
          </a:p>
          <a:p>
            <a:pPr lvl="2"/>
            <a:endParaRPr dirty="0"/>
          </a:p>
          <a:p>
            <a:pPr lvl="3"/>
            <a:endParaRPr dirty="0"/>
          </a:p>
          <a:p>
            <a:pPr lvl="4"/>
            <a:endParaRPr dirty="0"/>
          </a:p>
        </p:txBody>
      </p:sp>
      <p:pic>
        <p:nvPicPr>
          <p:cNvPr id="4" name="Picture 3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1CCE54C4-6227-2258-04E7-DEC8CC9FAFD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69842" y="236953"/>
            <a:ext cx="1449209" cy="317741"/>
          </a:xfrm>
          <a:prstGeom prst="rect">
            <a:avLst/>
          </a:prstGeom>
        </p:spPr>
      </p:pic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D830857-F72D-979B-4BBF-B7FB3F1CC9AE}"/>
              </a:ext>
            </a:extLst>
          </p:cNvPr>
          <p:cNvCxnSpPr>
            <a:cxnSpLocks/>
          </p:cNvCxnSpPr>
          <p:nvPr userDrawn="1"/>
        </p:nvCxnSpPr>
        <p:spPr>
          <a:xfrm>
            <a:off x="1882279" y="0"/>
            <a:ext cx="0" cy="7223125"/>
          </a:xfrm>
          <a:prstGeom prst="line">
            <a:avLst/>
          </a:prstGeom>
          <a:noFill/>
          <a:ln w="76200" cap="flat">
            <a:solidFill>
              <a:srgbClr val="00AAA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pic>
        <p:nvPicPr>
          <p:cNvPr id="3" name="Picture 2" descr="Shape&#10;&#10;Description automatically generated with medium confidence">
            <a:extLst>
              <a:ext uri="{FF2B5EF4-FFF2-40B4-BE49-F238E27FC236}">
                <a16:creationId xmlns:a16="http://schemas.microsoft.com/office/drawing/2014/main" id="{87021A45-4A14-FA70-90BF-55B565A9FADD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8657" y="6704500"/>
            <a:ext cx="1207296" cy="264701"/>
          </a:xfrm>
          <a:prstGeom prst="rect">
            <a:avLst/>
          </a:prstGeom>
        </p:spPr>
      </p:pic>
      <p:sp>
        <p:nvSpPr>
          <p:cNvPr id="6" name="Straight Connector 29">
            <a:extLst>
              <a:ext uri="{FF2B5EF4-FFF2-40B4-BE49-F238E27FC236}">
                <a16:creationId xmlns:a16="http://schemas.microsoft.com/office/drawing/2014/main" id="{7B35998E-E8E3-3C74-6A59-848066A3B142}"/>
              </a:ext>
            </a:extLst>
          </p:cNvPr>
          <p:cNvSpPr/>
          <p:nvPr userDrawn="1"/>
        </p:nvSpPr>
        <p:spPr>
          <a:xfrm>
            <a:off x="2478657" y="6585155"/>
            <a:ext cx="9987187" cy="0"/>
          </a:xfrm>
          <a:prstGeom prst="line">
            <a:avLst/>
          </a:prstGeom>
          <a:ln w="3175">
            <a:solidFill>
              <a:srgbClr val="1E1E1E"/>
            </a:solidFill>
          </a:ln>
        </p:spPr>
        <p:txBody>
          <a:bodyPr lIns="45718" tIns="45718" rIns="45718" bIns="45718"/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Full Page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traight Connector 5"/>
          <p:cNvSpPr/>
          <p:nvPr/>
        </p:nvSpPr>
        <p:spPr>
          <a:xfrm>
            <a:off x="477042" y="455924"/>
            <a:ext cx="11887202" cy="2"/>
          </a:xfrm>
          <a:prstGeom prst="line">
            <a:avLst/>
          </a:prstGeom>
          <a:ln w="66675">
            <a:solidFill>
              <a:srgbClr val="0F135B"/>
            </a:solidFill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57" name="Picture Placeholder 7"/>
          <p:cNvSpPr>
            <a:spLocks noGrp="1"/>
          </p:cNvSpPr>
          <p:nvPr>
            <p:ph type="pic" idx="21"/>
          </p:nvPr>
        </p:nvSpPr>
        <p:spPr>
          <a:xfrm>
            <a:off x="477043" y="430310"/>
            <a:ext cx="11887201" cy="642524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raight Connector 11"/>
          <p:cNvSpPr/>
          <p:nvPr/>
        </p:nvSpPr>
        <p:spPr>
          <a:xfrm>
            <a:off x="375442" y="455924"/>
            <a:ext cx="12090402" cy="2"/>
          </a:xfrm>
          <a:prstGeom prst="line">
            <a:avLst/>
          </a:prstGeom>
          <a:ln w="66675">
            <a:solidFill>
              <a:srgbClr val="0F135B"/>
            </a:solidFill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3" name="Straight Connector 3"/>
          <p:cNvSpPr/>
          <p:nvPr/>
        </p:nvSpPr>
        <p:spPr>
          <a:xfrm>
            <a:off x="392836" y="6585153"/>
            <a:ext cx="12073010" cy="2"/>
          </a:xfrm>
          <a:prstGeom prst="line">
            <a:avLst/>
          </a:prstGeom>
          <a:ln w="3175">
            <a:solidFill>
              <a:srgbClr val="1E1E1E"/>
            </a:solidFill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5" name="Title Text"/>
          <p:cNvSpPr txBox="1">
            <a:spLocks noGrp="1"/>
          </p:cNvSpPr>
          <p:nvPr>
            <p:ph type="title"/>
          </p:nvPr>
        </p:nvSpPr>
        <p:spPr>
          <a:xfrm>
            <a:off x="375442" y="567058"/>
            <a:ext cx="12070083" cy="4351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rmAutofit/>
          </a:bodyPr>
          <a:lstStyle/>
          <a:p>
            <a:r>
              <a:rPr dirty="0"/>
              <a:t>Title Text</a:t>
            </a:r>
          </a:p>
        </p:txBody>
      </p:sp>
      <p:sp>
        <p:nvSpPr>
          <p:cNvPr id="6" name="Body Level One…"/>
          <p:cNvSpPr txBox="1">
            <a:spLocks noGrp="1"/>
          </p:cNvSpPr>
          <p:nvPr>
            <p:ph type="body" idx="1"/>
          </p:nvPr>
        </p:nvSpPr>
        <p:spPr>
          <a:xfrm>
            <a:off x="376238" y="1833214"/>
            <a:ext cx="12070082" cy="46434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>
            <a:normAutofit/>
          </a:bodyPr>
          <a:lstStyle/>
          <a:p>
            <a:r>
              <a:rPr dirty="0"/>
              <a:t>Body Level One</a:t>
            </a:r>
          </a:p>
          <a:p>
            <a:pPr lvl="1"/>
            <a:r>
              <a:rPr dirty="0"/>
              <a:t>Body Level Two</a:t>
            </a:r>
          </a:p>
          <a:p>
            <a:pPr lvl="2"/>
            <a:r>
              <a:rPr dirty="0"/>
              <a:t>Body Level Three</a:t>
            </a:r>
          </a:p>
          <a:p>
            <a:pPr lvl="3"/>
            <a:r>
              <a:rPr dirty="0"/>
              <a:t>Body Level Four</a:t>
            </a:r>
          </a:p>
          <a:p>
            <a:pPr lvl="4"/>
            <a:r>
              <a:rPr dirty="0"/>
              <a:t>Body Level Five</a:t>
            </a:r>
          </a:p>
        </p:txBody>
      </p:sp>
      <p:sp>
        <p:nvSpPr>
          <p:cNvPr id="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283628" y="6691531"/>
            <a:ext cx="182216" cy="177801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 anchor="ctr">
            <a:spAutoFit/>
          </a:bodyPr>
          <a:lstStyle>
            <a:lvl1pPr algn="r">
              <a:defRPr sz="1200">
                <a:solidFill>
                  <a:srgbClr val="080808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</a:lstStyle>
          <a:p>
            <a:fld id="{86CB4B4D-7CA3-9044-876B-883B54F8677D}" type="slidenum">
              <a:t>‹#›</a:t>
            </a:fld>
            <a:endParaRPr dirty="0"/>
          </a:p>
        </p:txBody>
      </p:sp>
      <p:pic>
        <p:nvPicPr>
          <p:cNvPr id="10" name="Picture 9" descr="Shape&#10;&#10;Description automatically generated with medium confidence">
            <a:extLst>
              <a:ext uri="{FF2B5EF4-FFF2-40B4-BE49-F238E27FC236}">
                <a16:creationId xmlns:a16="http://schemas.microsoft.com/office/drawing/2014/main" id="{BF3463FA-ADBC-00A6-D0AF-613B82C31A35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472" y="6704500"/>
            <a:ext cx="1207296" cy="26470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2" r:id="rId2"/>
    <p:sldLayoutId id="2147483653" r:id="rId3"/>
    <p:sldLayoutId id="2147483660" r:id="rId4"/>
  </p:sldLayoutIdLst>
  <p:transition spd="med"/>
  <p:txStyles>
    <p:titleStyle>
      <a:lvl1pPr marL="0" marR="0" indent="0" algn="l" defTabSz="9813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1" i="0" u="none" strike="noStrike" cap="none" spc="0" baseline="0">
          <a:solidFill>
            <a:srgbClr val="1E1E1E"/>
          </a:solidFill>
          <a:uFillTx/>
          <a:latin typeface="Roboto" panose="02000000000000000000" pitchFamily="2" charset="0"/>
          <a:ea typeface="Roboto" panose="02000000000000000000" pitchFamily="2" charset="0"/>
          <a:cs typeface="Roboto" panose="02000000000000000000" pitchFamily="2" charset="0"/>
          <a:sym typeface="Roboto Slab"/>
        </a:defRPr>
      </a:lvl1pPr>
      <a:lvl2pPr marL="0" marR="0" indent="0" algn="l" defTabSz="9813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solidFill>
            <a:srgbClr val="1E1E1E"/>
          </a:solidFill>
          <a:uFillTx/>
          <a:latin typeface="Roboto Slab"/>
          <a:ea typeface="Roboto Slab"/>
          <a:cs typeface="Roboto Slab"/>
          <a:sym typeface="Roboto Slab"/>
        </a:defRPr>
      </a:lvl2pPr>
      <a:lvl3pPr marL="0" marR="0" indent="0" algn="l" defTabSz="9813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solidFill>
            <a:srgbClr val="1E1E1E"/>
          </a:solidFill>
          <a:uFillTx/>
          <a:latin typeface="Roboto Slab"/>
          <a:ea typeface="Roboto Slab"/>
          <a:cs typeface="Roboto Slab"/>
          <a:sym typeface="Roboto Slab"/>
        </a:defRPr>
      </a:lvl3pPr>
      <a:lvl4pPr marL="0" marR="0" indent="0" algn="l" defTabSz="9813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solidFill>
            <a:srgbClr val="1E1E1E"/>
          </a:solidFill>
          <a:uFillTx/>
          <a:latin typeface="Roboto Slab"/>
          <a:ea typeface="Roboto Slab"/>
          <a:cs typeface="Roboto Slab"/>
          <a:sym typeface="Roboto Slab"/>
        </a:defRPr>
      </a:lvl4pPr>
      <a:lvl5pPr marL="0" marR="0" indent="0" algn="l" defTabSz="9813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solidFill>
            <a:srgbClr val="1E1E1E"/>
          </a:solidFill>
          <a:uFillTx/>
          <a:latin typeface="Roboto Slab"/>
          <a:ea typeface="Roboto Slab"/>
          <a:cs typeface="Roboto Slab"/>
          <a:sym typeface="Roboto Slab"/>
        </a:defRPr>
      </a:lvl5pPr>
      <a:lvl6pPr marL="0" marR="0" indent="0" algn="l" defTabSz="9813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solidFill>
            <a:srgbClr val="1E1E1E"/>
          </a:solidFill>
          <a:uFillTx/>
          <a:latin typeface="Roboto Slab"/>
          <a:ea typeface="Roboto Slab"/>
          <a:cs typeface="Roboto Slab"/>
          <a:sym typeface="Roboto Slab"/>
        </a:defRPr>
      </a:lvl6pPr>
      <a:lvl7pPr marL="0" marR="0" indent="0" algn="l" defTabSz="9813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solidFill>
            <a:srgbClr val="1E1E1E"/>
          </a:solidFill>
          <a:uFillTx/>
          <a:latin typeface="Roboto Slab"/>
          <a:ea typeface="Roboto Slab"/>
          <a:cs typeface="Roboto Slab"/>
          <a:sym typeface="Roboto Slab"/>
        </a:defRPr>
      </a:lvl7pPr>
      <a:lvl8pPr marL="0" marR="0" indent="0" algn="l" defTabSz="9813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solidFill>
            <a:srgbClr val="1E1E1E"/>
          </a:solidFill>
          <a:uFillTx/>
          <a:latin typeface="Roboto Slab"/>
          <a:ea typeface="Roboto Slab"/>
          <a:cs typeface="Roboto Slab"/>
          <a:sym typeface="Roboto Slab"/>
        </a:defRPr>
      </a:lvl8pPr>
      <a:lvl9pPr marL="0" marR="0" indent="0" algn="l" defTabSz="9813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solidFill>
            <a:srgbClr val="1E1E1E"/>
          </a:solidFill>
          <a:uFillTx/>
          <a:latin typeface="Roboto Slab"/>
          <a:ea typeface="Roboto Slab"/>
          <a:cs typeface="Roboto Slab"/>
          <a:sym typeface="Roboto Slab"/>
        </a:defRPr>
      </a:lvl9pPr>
    </p:titleStyle>
    <p:bodyStyle>
      <a:lvl1pPr marL="271463" marR="0" indent="-271463" algn="l" defTabSz="981075" rtl="0" latinLnBrk="0">
        <a:lnSpc>
          <a:spcPct val="100000"/>
        </a:lnSpc>
        <a:spcBef>
          <a:spcPts val="800"/>
        </a:spcBef>
        <a:spcAft>
          <a:spcPts val="0"/>
        </a:spcAft>
        <a:buClr>
          <a:srgbClr val="0F135B"/>
        </a:buClr>
        <a:buSzPct val="80000"/>
        <a:buFont typeface="Verdana"/>
        <a:buChar char="•"/>
        <a:tabLst/>
        <a:defRPr sz="1800" b="0" i="0" u="none" strike="noStrike" cap="none" spc="0" baseline="0">
          <a:solidFill>
            <a:srgbClr val="1E1E1E"/>
          </a:solidFill>
          <a:uFillTx/>
          <a:latin typeface="Roboto Regular"/>
          <a:ea typeface="Roboto Regular"/>
          <a:cs typeface="Roboto Regular"/>
          <a:sym typeface="Roboto Regular"/>
        </a:defRPr>
      </a:lvl1pPr>
      <a:lvl2pPr marL="589556" marR="0" indent="-133944" algn="l" defTabSz="981075" rtl="0" latinLnBrk="0">
        <a:lnSpc>
          <a:spcPct val="100000"/>
        </a:lnSpc>
        <a:spcBef>
          <a:spcPts val="800"/>
        </a:spcBef>
        <a:spcAft>
          <a:spcPts val="0"/>
        </a:spcAft>
        <a:buClr>
          <a:srgbClr val="0F135B"/>
        </a:buClr>
        <a:buSzPct val="80000"/>
        <a:buFont typeface="Verdana"/>
        <a:buChar char="-"/>
        <a:tabLst/>
        <a:defRPr sz="1800" b="0" i="0" u="none" strike="noStrike" cap="none" spc="0" baseline="0">
          <a:solidFill>
            <a:srgbClr val="1E1E1E"/>
          </a:solidFill>
          <a:uFillTx/>
          <a:latin typeface="Roboto Regular"/>
          <a:ea typeface="Roboto Regular"/>
          <a:cs typeface="Roboto Regular"/>
          <a:sym typeface="Roboto Regular"/>
        </a:defRPr>
      </a:lvl2pPr>
      <a:lvl3pPr marL="1088429" marR="0" indent="-323254" algn="l" defTabSz="981075" rtl="0" latinLnBrk="0">
        <a:lnSpc>
          <a:spcPct val="100000"/>
        </a:lnSpc>
        <a:spcBef>
          <a:spcPts val="800"/>
        </a:spcBef>
        <a:spcAft>
          <a:spcPts val="0"/>
        </a:spcAft>
        <a:buClr>
          <a:srgbClr val="0F135B"/>
        </a:buClr>
        <a:buSzPct val="80000"/>
        <a:buFont typeface="Verdana"/>
        <a:buChar char="8"/>
        <a:tabLst/>
        <a:defRPr sz="1800" b="0" i="0" u="none" strike="noStrike" cap="none" spc="0" baseline="0">
          <a:solidFill>
            <a:srgbClr val="1E1E1E"/>
          </a:solidFill>
          <a:uFillTx/>
          <a:latin typeface="Roboto Regular"/>
          <a:ea typeface="Roboto Regular"/>
          <a:cs typeface="Roboto Regular"/>
          <a:sym typeface="Roboto Regular"/>
        </a:defRPr>
      </a:lvl3pPr>
      <a:lvl4pPr marL="1480185" marR="0" indent="-236599" algn="l" defTabSz="981075" rtl="0" latinLnBrk="0">
        <a:lnSpc>
          <a:spcPct val="100000"/>
        </a:lnSpc>
        <a:spcBef>
          <a:spcPts val="800"/>
        </a:spcBef>
        <a:spcAft>
          <a:spcPts val="0"/>
        </a:spcAft>
        <a:buClr>
          <a:srgbClr val="0F135B"/>
        </a:buClr>
        <a:buSzPct val="80000"/>
        <a:buFont typeface="Verdana"/>
        <a:buChar char="-"/>
        <a:tabLst/>
        <a:defRPr sz="1800" b="0" i="0" u="none" strike="noStrike" cap="none" spc="0" baseline="0">
          <a:solidFill>
            <a:srgbClr val="1E1E1E"/>
          </a:solidFill>
          <a:uFillTx/>
          <a:latin typeface="Roboto Regular"/>
          <a:ea typeface="Roboto Regular"/>
          <a:cs typeface="Roboto Regular"/>
          <a:sym typeface="Roboto Regular"/>
        </a:defRPr>
      </a:lvl4pPr>
      <a:lvl5pPr marL="2208002" marR="0" indent="-245334" algn="l" defTabSz="981075" rtl="0" latinLnBrk="0">
        <a:lnSpc>
          <a:spcPct val="100000"/>
        </a:lnSpc>
        <a:spcBef>
          <a:spcPts val="800"/>
        </a:spcBef>
        <a:spcAft>
          <a:spcPts val="0"/>
        </a:spcAft>
        <a:buClr>
          <a:srgbClr val="0F135B"/>
        </a:buClr>
        <a:buSzPct val="80000"/>
        <a:buFont typeface="Verdana"/>
        <a:buChar char="»"/>
        <a:tabLst/>
        <a:defRPr sz="1800" b="0" i="0" u="none" strike="noStrike" cap="none" spc="0" baseline="0">
          <a:solidFill>
            <a:srgbClr val="1E1E1E"/>
          </a:solidFill>
          <a:uFillTx/>
          <a:latin typeface="Roboto Regular"/>
          <a:ea typeface="Roboto Regular"/>
          <a:cs typeface="Roboto Regular"/>
          <a:sym typeface="Roboto Regular"/>
        </a:defRPr>
      </a:lvl5pPr>
      <a:lvl6pPr marL="2663620" marR="0" indent="-210286" algn="l" defTabSz="981075" rtl="0" latinLnBrk="0">
        <a:lnSpc>
          <a:spcPct val="100000"/>
        </a:lnSpc>
        <a:spcBef>
          <a:spcPts val="800"/>
        </a:spcBef>
        <a:spcAft>
          <a:spcPts val="0"/>
        </a:spcAft>
        <a:buClr>
          <a:schemeClr val="accent3"/>
        </a:buClr>
        <a:buSzPct val="100000"/>
        <a:buFont typeface="Verdana"/>
        <a:buChar char="•"/>
        <a:tabLst/>
        <a:defRPr sz="1800" b="0" i="0" u="none" strike="noStrike" cap="none" spc="0" baseline="0">
          <a:solidFill>
            <a:srgbClr val="1E1E1E"/>
          </a:solidFill>
          <a:uFillTx/>
          <a:latin typeface="Roboto Regular"/>
          <a:ea typeface="Roboto Regular"/>
          <a:cs typeface="Roboto Regular"/>
          <a:sym typeface="Roboto Regular"/>
        </a:defRPr>
      </a:lvl6pPr>
      <a:lvl7pPr marL="3154288" marR="0" indent="-210286" algn="l" defTabSz="981075" rtl="0" latinLnBrk="0">
        <a:lnSpc>
          <a:spcPct val="100000"/>
        </a:lnSpc>
        <a:spcBef>
          <a:spcPts val="800"/>
        </a:spcBef>
        <a:spcAft>
          <a:spcPts val="0"/>
        </a:spcAft>
        <a:buClr>
          <a:schemeClr val="accent3"/>
        </a:buClr>
        <a:buSzPct val="100000"/>
        <a:buFont typeface="Verdana"/>
        <a:buChar char="•"/>
        <a:tabLst/>
        <a:defRPr sz="1800" b="0" i="0" u="none" strike="noStrike" cap="none" spc="0" baseline="0">
          <a:solidFill>
            <a:srgbClr val="1E1E1E"/>
          </a:solidFill>
          <a:uFillTx/>
          <a:latin typeface="Roboto Regular"/>
          <a:ea typeface="Roboto Regular"/>
          <a:cs typeface="Roboto Regular"/>
          <a:sym typeface="Roboto Regular"/>
        </a:defRPr>
      </a:lvl7pPr>
      <a:lvl8pPr marL="3644955" marR="0" indent="-210286" algn="l" defTabSz="981075" rtl="0" latinLnBrk="0">
        <a:lnSpc>
          <a:spcPct val="100000"/>
        </a:lnSpc>
        <a:spcBef>
          <a:spcPts val="800"/>
        </a:spcBef>
        <a:spcAft>
          <a:spcPts val="0"/>
        </a:spcAft>
        <a:buClr>
          <a:schemeClr val="accent3"/>
        </a:buClr>
        <a:buSzPct val="100000"/>
        <a:buFont typeface="Verdana"/>
        <a:buChar char="•"/>
        <a:tabLst/>
        <a:defRPr sz="1800" b="0" i="0" u="none" strike="noStrike" cap="none" spc="0" baseline="0">
          <a:solidFill>
            <a:srgbClr val="1E1E1E"/>
          </a:solidFill>
          <a:uFillTx/>
          <a:latin typeface="Roboto Regular"/>
          <a:ea typeface="Roboto Regular"/>
          <a:cs typeface="Roboto Regular"/>
          <a:sym typeface="Roboto Regular"/>
        </a:defRPr>
      </a:lvl8pPr>
      <a:lvl9pPr marL="4135620" marR="0" indent="-210286" algn="l" defTabSz="981075" rtl="0" latinLnBrk="0">
        <a:lnSpc>
          <a:spcPct val="100000"/>
        </a:lnSpc>
        <a:spcBef>
          <a:spcPts val="800"/>
        </a:spcBef>
        <a:spcAft>
          <a:spcPts val="0"/>
        </a:spcAft>
        <a:buClr>
          <a:schemeClr val="accent3"/>
        </a:buClr>
        <a:buSzPct val="100000"/>
        <a:buFont typeface="Verdana"/>
        <a:buChar char="•"/>
        <a:tabLst/>
        <a:defRPr sz="1800" b="0" i="0" u="none" strike="noStrike" cap="none" spc="0" baseline="0">
          <a:solidFill>
            <a:srgbClr val="1E1E1E"/>
          </a:solidFill>
          <a:uFillTx/>
          <a:latin typeface="Roboto Regular"/>
          <a:ea typeface="Roboto Regular"/>
          <a:cs typeface="Roboto Regular"/>
          <a:sym typeface="Roboto Regular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Roboto Slab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Roboto Slab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Roboto Slab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Roboto Slab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Roboto Slab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Roboto Slab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Roboto Slab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Roboto Slab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Roboto Slab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Title 2"/>
          <p:cNvSpPr txBox="1">
            <a:spLocks noGrp="1"/>
          </p:cNvSpPr>
          <p:nvPr>
            <p:ph type="title"/>
          </p:nvPr>
        </p:nvSpPr>
        <p:spPr>
          <a:xfrm>
            <a:off x="4783187" y="2342368"/>
            <a:ext cx="5074797" cy="1952870"/>
          </a:xfrm>
          <a:prstGeom prst="rect">
            <a:avLst/>
          </a:prstGeom>
        </p:spPr>
        <p:txBody>
          <a:bodyPr>
            <a:normAutofit/>
          </a:bodyPr>
          <a:lstStyle/>
          <a:p>
            <a:pPr defTabSz="873386">
              <a:defRPr sz="4000"/>
            </a:pPr>
            <a:r>
              <a:rPr lang="en-US" dirty="0"/>
              <a:t>College Board National Recognition Programs</a:t>
            </a:r>
            <a:endParaRPr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32CBD5-9984-8B44-E089-BF02FB39175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cap="all" dirty="0"/>
              <a:t>Student Awardees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Title 1"/>
          <p:cNvSpPr txBox="1">
            <a:spLocks noGrp="1"/>
          </p:cNvSpPr>
          <p:nvPr>
            <p:ph type="title"/>
          </p:nvPr>
        </p:nvSpPr>
        <p:spPr>
          <a:xfrm>
            <a:off x="2478657" y="924570"/>
            <a:ext cx="8680410" cy="1646104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Awardees</a:t>
            </a:r>
            <a:endParaRPr dirty="0"/>
          </a:p>
        </p:txBody>
      </p:sp>
      <p:sp>
        <p:nvSpPr>
          <p:cNvPr id="227" name="Subtitle 2"/>
          <p:cNvSpPr txBox="1">
            <a:spLocks noGrp="1"/>
          </p:cNvSpPr>
          <p:nvPr>
            <p:ph type="body" sz="quarter" idx="4294967295"/>
          </p:nvPr>
        </p:nvSpPr>
        <p:spPr>
          <a:xfrm>
            <a:off x="2478657" y="2372809"/>
            <a:ext cx="8540442" cy="4224761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>
                <a:solidFill>
                  <a:srgbClr val="00AAA1"/>
                </a:solidFill>
              </a:rPr>
              <a:t>Jane Doe</a:t>
            </a:r>
          </a:p>
          <a:p>
            <a:pPr marL="0" indent="0">
              <a:buNone/>
            </a:pPr>
            <a:r>
              <a:rPr lang="en-US" sz="2400" dirty="0"/>
              <a:t>Rural and Small Town Recognition 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3600" b="1" dirty="0">
                <a:solidFill>
                  <a:srgbClr val="00AAA1"/>
                </a:solidFill>
              </a:rPr>
              <a:t>John Doe </a:t>
            </a:r>
          </a:p>
          <a:p>
            <a:pPr marL="0" indent="0">
              <a:buNone/>
            </a:pPr>
            <a:r>
              <a:rPr lang="en-US" sz="2400" dirty="0"/>
              <a:t>African American Recognition &amp; Hispanic Recognition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CB-Corporate-20Q1">
  <a:themeElements>
    <a:clrScheme name="CB-Corporate-20Q1">
      <a:dk1>
        <a:srgbClr val="1E1E1E"/>
      </a:dk1>
      <a:lt1>
        <a:srgbClr val="FFFFFF"/>
      </a:lt1>
      <a:dk2>
        <a:srgbClr val="A7A7A7"/>
      </a:dk2>
      <a:lt2>
        <a:srgbClr val="535353"/>
      </a:lt2>
      <a:accent1>
        <a:srgbClr val="DCDCDC"/>
      </a:accent1>
      <a:accent2>
        <a:srgbClr val="8F8F8F"/>
      </a:accent2>
      <a:accent3>
        <a:srgbClr val="006298"/>
      </a:accent3>
      <a:accent4>
        <a:srgbClr val="009CDE"/>
      </a:accent4>
      <a:accent5>
        <a:srgbClr val="505050"/>
      </a:accent5>
      <a:accent6>
        <a:srgbClr val="888888"/>
      </a:accent6>
      <a:hlink>
        <a:srgbClr val="0000FF"/>
      </a:hlink>
      <a:folHlink>
        <a:srgbClr val="FF00FF"/>
      </a:folHlink>
    </a:clrScheme>
    <a:fontScheme name="CB-Corporate-20Q1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CB-Corporate-20Q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36000" tIns="36000" rIns="36000" bIns="36000" numCol="1" spcCol="38100" rtlCol="0" anchor="ctr">
        <a:norm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1E1E1E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36000" tIns="36000" rIns="36000" bIns="36000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1E1E1E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CB-Corporate-20Q1">
  <a:themeElements>
    <a:clrScheme name="CB-Corporate-20Q1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DCDCDC"/>
      </a:accent1>
      <a:accent2>
        <a:srgbClr val="8F8F8F"/>
      </a:accent2>
      <a:accent3>
        <a:srgbClr val="006298"/>
      </a:accent3>
      <a:accent4>
        <a:srgbClr val="009CDE"/>
      </a:accent4>
      <a:accent5>
        <a:srgbClr val="505050"/>
      </a:accent5>
      <a:accent6>
        <a:srgbClr val="888888"/>
      </a:accent6>
      <a:hlink>
        <a:srgbClr val="0000FF"/>
      </a:hlink>
      <a:folHlink>
        <a:srgbClr val="FF00FF"/>
      </a:folHlink>
    </a:clrScheme>
    <a:fontScheme name="CB-Corporate-20Q1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CB-Corporate-20Q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36000" tIns="36000" rIns="36000" bIns="36000" numCol="1" spcCol="38100" rtlCol="0" anchor="ctr">
        <a:norm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1E1E1E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36000" tIns="36000" rIns="36000" bIns="36000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1E1E1E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e41aec3-0032-4dfb-9a77-1bc885346592" xsi:nil="true"/>
    <lcf76f155ced4ddcb4097134ff3c332f xmlns="d472a68a-9e92-4c6b-ab09-2280ba381525">
      <Terms xmlns="http://schemas.microsoft.com/office/infopath/2007/PartnerControls"/>
    </lcf76f155ced4ddcb4097134ff3c332f>
    <SharedWithUsers xmlns="3e41aec3-0032-4dfb-9a77-1bc885346592">
      <UserInfo>
        <DisplayName>Ayala, Ismael (He/Him/El)</DisplayName>
        <AccountId>14</AccountId>
        <AccountType/>
      </UserInfo>
    </SharedWithUsers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991ED223439D64E9D839B1FA1AD9E31" ma:contentTypeVersion="16" ma:contentTypeDescription="Create a new document." ma:contentTypeScope="" ma:versionID="aa49564aa0e7c49b7c23a64a568b415a">
  <xsd:schema xmlns:xsd="http://www.w3.org/2001/XMLSchema" xmlns:xs="http://www.w3.org/2001/XMLSchema" xmlns:p="http://schemas.microsoft.com/office/2006/metadata/properties" xmlns:ns2="d472a68a-9e92-4c6b-ab09-2280ba381525" xmlns:ns3="3e41aec3-0032-4dfb-9a77-1bc885346592" targetNamespace="http://schemas.microsoft.com/office/2006/metadata/properties" ma:root="true" ma:fieldsID="1a410bd313c1cc4906d80ae4c0ee46f8" ns2:_="" ns3:_="">
    <xsd:import namespace="d472a68a-9e92-4c6b-ab09-2280ba381525"/>
    <xsd:import namespace="3e41aec3-0032-4dfb-9a77-1bc88534659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472a68a-9e92-4c6b-ab09-2280ba3815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1e5650d7-bd54-4c78-86b3-0ad055013b5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3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41aec3-0032-4dfb-9a77-1bc88534659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03ffb139-612f-423e-b031-6f28ed7bf52f}" ma:internalName="TaxCatchAll" ma:showField="CatchAllData" ma:web="3e41aec3-0032-4dfb-9a77-1bc88534659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7160E03-0250-469F-9BFD-0DD61AD11F7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323A4BE-68C1-4B8C-A464-12129D4E7D4F}">
  <ds:schemaRefs>
    <ds:schemaRef ds:uri="http://schemas.microsoft.com/office/2006/metadata/properties"/>
    <ds:schemaRef ds:uri="http://schemas.microsoft.com/office/infopath/2007/PartnerControls"/>
    <ds:schemaRef ds:uri="3e41aec3-0032-4dfb-9a77-1bc885346592"/>
    <ds:schemaRef ds:uri="d472a68a-9e92-4c6b-ab09-2280ba381525"/>
  </ds:schemaRefs>
</ds:datastoreItem>
</file>

<file path=customXml/itemProps3.xml><?xml version="1.0" encoding="utf-8"?>
<ds:datastoreItem xmlns:ds="http://schemas.openxmlformats.org/officeDocument/2006/customXml" ds:itemID="{0EA6B815-F761-4CD7-B2AF-2160E89E79E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472a68a-9e92-4c6b-ab09-2280ba381525"/>
    <ds:schemaRef ds:uri="3e41aec3-0032-4dfb-9a77-1bc88534659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1414</TotalTime>
  <Words>23</Words>
  <Application>Microsoft Office PowerPoint</Application>
  <PresentationFormat>Custom</PresentationFormat>
  <Paragraphs>8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Calibri</vt:lpstr>
      <vt:lpstr>Helvetica</vt:lpstr>
      <vt:lpstr>Roboto</vt:lpstr>
      <vt:lpstr>Roboto Regular</vt:lpstr>
      <vt:lpstr>Roboto Slab</vt:lpstr>
      <vt:lpstr>Verdana</vt:lpstr>
      <vt:lpstr>CB-Corporate-20Q1</vt:lpstr>
      <vt:lpstr>College Board National Recognition Programs</vt:lpstr>
      <vt:lpstr>Awardees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Johnson-Benson, Courtney (She/They)</cp:lastModifiedBy>
  <cp:revision>17</cp:revision>
  <cp:lastPrinted>2023-01-11T19:04:26Z</cp:lastPrinted>
  <dcterms:modified xsi:type="dcterms:W3CDTF">2023-04-28T20:03:59Z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0x010100A991ED223439D64E9D839B1FA1AD9E31</vt:lpwstr>
  </property>
</Properties>
</file>